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6" r:id="rId3"/>
    <p:sldId id="257" r:id="rId4"/>
    <p:sldId id="266" r:id="rId5"/>
    <p:sldId id="260" r:id="rId6"/>
    <p:sldId id="261" r:id="rId7"/>
    <p:sldId id="259" r:id="rId8"/>
    <p:sldId id="262" r:id="rId9"/>
    <p:sldId id="263" r:id="rId10"/>
    <p:sldId id="264" r:id="rId11"/>
    <p:sldId id="258" r:id="rId1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A1C12D3-B6F8-4A72-8500-1BA77B4B3DC8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08362B6-2827-4B55-A899-FD3FA413E3A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C12D3-B6F8-4A72-8500-1BA77B4B3DC8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362B6-2827-4B55-A899-FD3FA413E3A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C12D3-B6F8-4A72-8500-1BA77B4B3DC8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362B6-2827-4B55-A899-FD3FA413E3A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A1C12D3-B6F8-4A72-8500-1BA77B4B3DC8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362B6-2827-4B55-A899-FD3FA413E3A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A1C12D3-B6F8-4A72-8500-1BA77B4B3DC8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08362B6-2827-4B55-A899-FD3FA413E3AC}" type="slidenum">
              <a:rPr lang="es-ES" smtClean="0"/>
              <a:t>‹Nº›</a:t>
            </a:fld>
            <a:endParaRPr lang="es-ES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A1C12D3-B6F8-4A72-8500-1BA77B4B3DC8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08362B6-2827-4B55-A899-FD3FA413E3A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A1C12D3-B6F8-4A72-8500-1BA77B4B3DC8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08362B6-2827-4B55-A899-FD3FA413E3AC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C12D3-B6F8-4A72-8500-1BA77B4B3DC8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362B6-2827-4B55-A899-FD3FA413E3A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A1C12D3-B6F8-4A72-8500-1BA77B4B3DC8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08362B6-2827-4B55-A899-FD3FA413E3A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A1C12D3-B6F8-4A72-8500-1BA77B4B3DC8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08362B6-2827-4B55-A899-FD3FA413E3AC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A1C12D3-B6F8-4A72-8500-1BA77B4B3DC8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08362B6-2827-4B55-A899-FD3FA413E3AC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A1C12D3-B6F8-4A72-8500-1BA77B4B3DC8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08362B6-2827-4B55-A899-FD3FA413E3AC}" type="slidenum">
              <a:rPr lang="es-ES" smtClean="0"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Diego Alejandro pareja toro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/>
              <a:t>Hardware software</a:t>
            </a:r>
          </a:p>
          <a:p>
            <a:pPr>
              <a:buNone/>
            </a:pPr>
            <a:r>
              <a:rPr lang="es-ES" dirty="0" smtClean="0"/>
              <a:t>10ª2</a:t>
            </a:r>
          </a:p>
          <a:p>
            <a:pPr>
              <a:buNone/>
            </a:pPr>
            <a:r>
              <a:rPr lang="es-ES" dirty="0" smtClean="0"/>
              <a:t>Gloria Cecilia Ramírez</a:t>
            </a:r>
          </a:p>
          <a:p>
            <a:pPr>
              <a:buNone/>
            </a:pPr>
            <a:r>
              <a:rPr lang="es-ES" dirty="0" smtClean="0"/>
              <a:t>Cables IDE</a:t>
            </a:r>
          </a:p>
          <a:p>
            <a:pPr>
              <a:buNone/>
            </a:pPr>
            <a:r>
              <a:rPr lang="es-ES" dirty="0" smtClean="0"/>
              <a:t>2012</a:t>
            </a:r>
          </a:p>
          <a:p>
            <a:pPr>
              <a:buNone/>
            </a:pPr>
            <a:r>
              <a:rPr lang="es-ES" dirty="0" smtClean="0"/>
              <a:t>Feb./08/12</a:t>
            </a: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  <p:transition>
    <p:cover dir="u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características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 smtClean="0"/>
              <a:t>Ancho de 16 bits</a:t>
            </a:r>
          </a:p>
          <a:p>
            <a:r>
              <a:rPr lang="es-ES" dirty="0" smtClean="0"/>
              <a:t>Ancho de 16 Mbps originalmente después de 33,66,100,133 y 166 Mbps mas dispositivos 2 (máster esclavo)</a:t>
            </a:r>
          </a:p>
          <a:p>
            <a:pPr algn="just"/>
            <a:r>
              <a:rPr lang="es-ES" dirty="0" smtClean="0"/>
              <a:t>Protocolo paralelo</a:t>
            </a:r>
          </a:p>
          <a:p>
            <a:r>
              <a:rPr lang="es-ES" dirty="0" smtClean="0"/>
              <a:t>Cable de cinta plano de 40 hilos</a:t>
            </a:r>
          </a:p>
          <a:p>
            <a:r>
              <a:rPr lang="es-ES" dirty="0" smtClean="0"/>
              <a:t>Posteriormente incrementado a 80 por seguridad</a:t>
            </a:r>
          </a:p>
          <a:p>
            <a:r>
              <a:rPr lang="es-ES" dirty="0" smtClean="0"/>
              <a:t>40 pines </a:t>
            </a:r>
            <a:endParaRPr lang="es-ES" dirty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Para que se utilizan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el IDE es el cable que tiene varias </a:t>
            </a:r>
            <a:r>
              <a:rPr lang="es-ES" dirty="0" smtClean="0"/>
              <a:t>conexiones conectar </a:t>
            </a:r>
            <a:r>
              <a:rPr lang="es-ES" dirty="0"/>
              <a:t>los CD/ DVD ROOM y los discos duros ATA a la placa madre. 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00034" y="1071546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s-ES" dirty="0" smtClean="0"/>
              <a:t>Cables IDE </a:t>
            </a:r>
            <a:br>
              <a:rPr lang="es-ES" dirty="0" smtClean="0"/>
            </a:br>
            <a:r>
              <a:rPr lang="es-ES" dirty="0" smtClean="0"/>
              <a:t>que son</a:t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500306"/>
            <a:ext cx="6986614" cy="4000528"/>
          </a:xfrm>
        </p:spPr>
        <p:txBody>
          <a:bodyPr/>
          <a:lstStyle/>
          <a:p>
            <a:pPr algn="just"/>
            <a:r>
              <a:rPr lang="es-ES" b="1" dirty="0" smtClean="0"/>
              <a:t>El cable IDE es un tipo de cable, generalmente gris de la placa madre hacia un dispositivo de almacenamiento (especialmente disco duros y unidades de discos ópticos</a:t>
            </a:r>
          </a:p>
          <a:p>
            <a:pPr algn="l"/>
            <a:endParaRPr lang="es-ES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40544" y="714356"/>
            <a:ext cx="8062912" cy="3288524"/>
          </a:xfrm>
        </p:spPr>
        <p:txBody>
          <a:bodyPr>
            <a:normAutofit/>
          </a:bodyPr>
          <a:lstStyle/>
          <a:p>
            <a:pPr algn="just"/>
            <a:r>
              <a:rPr lang="es-ES" b="1" dirty="0" smtClean="0"/>
              <a:t>Generalmente cada cable IDE permite conectar dos dispositivos el problema es que un solo dispositivo puede estar transfiriendo información </a:t>
            </a:r>
            <a:endParaRPr lang="es-ES" b="1" dirty="0"/>
          </a:p>
        </p:txBody>
      </p:sp>
      <p:sp>
        <p:nvSpPr>
          <p:cNvPr id="15362" name="AutoShape 2" descr="data:image/jpeg;base64,/9j/4AAQSkZJRgABAQAAAQABAAD/2wCEAAkGBhQQEBQUEhMWFBUWGRIUGBUXFRcVExYYFBUVFRcXFRsYHCYeGRojGRQUHy8gIygpLCwsFR4xQTAqNSgrLCkBCQoKDgwNFA8PFykcFxgpKS0pKSkpKSksKSksLC0sLCkpKSksKSwpKSkpNSopKSkpKSwpLCk1KSkpKTAsKSkpKf/AABEIALYBFQMBIgACEQEDEQH/xAAcAAEAAQUBAQAAAAAAAAAAAAAABQECBAYHAwj/xABAEAACAQIDBAYIBAQFBQEAAAAAAQIDEQQhMQUSQfAGUWFxkaEHEyIycoGx0UJiweFSgpLxFCMzU6IkQ6Oy0hb/xAAXAQEBAQEAAAAAAAAAAAAAAAAAAQID/8QAGxEBAQEAAwEBAAAAAAAAAAAAAAERAhJRMSH/2gAMAwEAAhEDEQA/AO4gAAAAAAAAAAAAAAAAAAAAAAAAAAAAAAAAAAAAAAAAAAAAAAAAAAAAAAAAAAAAAAAAAAAAAAAAAAAAAAAAAAAAAAAAAAAAAAAAAAAAAAAAAAAAAAAAAAAUbAqCPxG3KUPxbz6o5+ehG1+k0n7kUu/N+VibFxsQNU//AEFXrX9KMml0nl+KCfc2vrcnaGNiBE0uklN6qUfldeRm0do05+7Nd17PzLqYyQAUAAAAAAAAAAAAAAAAAAAAAAAAAAAAAAAACytWjBNyaSXF5Ij8ftyNO8Y+3LTJ+zF/mfX2LMgMTipVHvTd+rhFdyvl3+L4GbWpPUpjOkfCkv5pL6R+/gRFfFTqe/Jy73l4LIstzz9vk9Sj5557+Bn6q1lC5x5557OJbbnnntIKArYpzzz4FAXBQg9qWMnD3ZNdzZm0ekNWOrUu9faxFgDYaXShfih4P7mZS6QUnq2u9fa5qJW5e1TG8U8dTlpOL+aue6ZoG8elPFSjpJrubRexjewaVU6TToq86qiuubVvMja3papxdov1r/LBvzukXvDrXRwaDhPSa206tFU4PjKVpv4Y5m+UqilFSTumk0+tPNFllSzFwAKgAAAAAAAADEr7UpwylNX6l7T8ERFXpXebhTja1nvTycrq7UY5N8M72z7yasmtiBC0+kNvfh4dmuT57jIht6m9brvXjoNRJAxqe0actJr55cL8SPx3SOMbxpLfl/FpTT79Zd0fEaslqTxWMhSjvTkkvNvqS1b7Ea7j9szq3Ubwhpb8b+JrT4Vn1tGFVrSnLenJylnnol2RS91d2fW0W3+3DT6fLT4jNutfkUSy7LeX0t5fEXc/P7+fwlL88b/W/n8KKc8NPpby+JkC/PZ9vL4hz8/v5/COeOv1v5/CinPDT6W8viYDn5fby+IW57fv5/CV543v9b/8vhRbzwtb6W/4r8zApz8vt5fEGuef7/CV543u/O7/AKn2Ipzw0XlZf0rtYFvPPPiLc889xdzx46dufi+xFtucuGvZ+i43YFOf3/fzZS3P6c+Bdz9u3569SRS36/v/AG8WQW888+A5558Sv7ftz4IjNs7ehhlZ+1N6QWufX1Lz79AM+tWjCLlJqKWrbslzyjVNq9NW3uYaO89PWSWX8q4/Mj6lDEY6V6jtHhHSC7lx7z0xWIw+BVmvWVf4Fqvif4V59hlWK9jzq3q4qq1FZtyeS7uruRi1dsKPsYKkm9PWTWb+GP38DHqSr46ac37K0isoRv2cX26s6j0M9G0YRU8RHVZU3dSd+M7aL8vj1KyFrleH2Zip1U6vtSerck2r/PLuPpDZtLco0ovWMILwikRNLoNhIVo1Y0lGUdIpvcvwbXWT5vjxxm3QAG2QAAAAANU9JWNq0ME6tGpuOE4XW6mpqTUbPirXvl1G1mm+litFbOlFtJznT3b3s92W+1fhlF6kqxy7Dek6onJTpxlu6tb0ONu08sT0z/xDSe7QpyvaUIRqVXnw3mrd6VzUpSd6l4K3BrWXtdaLfWRvSvFp5WV7pZ8QjqWyukmGjSjSjians3zm5RlnLezaVtW8iZw20lK25iIz+dOd878LM4hvR3alpWzjdtaa20PWMnvU/aysr5+9k889Qrun+IqL8MJacZQ43eu92BbTa9+nNddmpavPin2HE8NtjEUoycZzTTW6k2sv5WS2H6c4qEoRc97eSb3oxdsr9V+HWTDXW6WOhNXV+GsJR16rqzsssjyxG0qdNb02oLrbSWfDPs4cTj9fpVUqSqVFOdN5X3HKMb2Sukn2GDGKr1IyxOIqSvaz96VuzelkTF13PCYmFWCnTlvRlmnZq+dlr3PuPVr9ftfnPvNI2TtnC06cIUsROnuqKzc46da90mcLtSUrerxEKnu5Pclp8NmME64/bw1/t5Ipvff9/wB7/NEZHatWPvU4SWSylKHG71T7C+PSBfip1IvW6UZq7dr3TvpxsTBn3+37d3Z/7De554+fZExI7doP8ajrZSjKHYlmkvPMy6U4T9yUZLPOMlLJK70/suoKpf8AXnXT5974Fb/p+37O3cuJjbXx8MLSlVqy3Yxtfi3J6Jdb0z17jFp7foygpqas0pdVlJXzz7eHmQSX79fzXX8tetoc88Ldui4JsxsHjYVob9N70XdXtZPddrZrS/y7D33ue3r7+boCvPHj53832Ipzw4eWXgu1mNjNo06KvUko9nF9iSzfd43IWtia2M9mCdKk9X/3J/ZDTHptbpG950sMt+ejnrGPXbrfb/YxMBsBRvUrS3patyeXe2yRjhqOEpb0moRXHi+xdb5zNS2xtqpi3uRThTvlH8Uvi+xFeu2ulTlelhclo6nF9kOrv17tTD2F0XnXmkoucpZpLNvrbbyS65PLvNh6J9AamJalbdhxm17OXCK/HL/iuLbyOtbH2HSwsN2lHX3pPOcn1yf6aLgkWcdTcRHRboRTwiUppTqaq3uQ+G+svzPPuNnAOkmMAAKAAAAAAAABRq5UAc09Ju2sHg7U3gKdetOO/dwjCMU20m5RW+3dPJdWqOKbR2gqknJU1Teu6rqMeyO82/M6/wCm9+1hfhr/AFpnHv8AMVN/jd8tJK1iKjXiNU1r1PqMrE7tKpG84z3Us4Pej3XtrnwL6WEipqG5e6u5Nu6yvY8/UU5RlL2opO3X4BHlSrJRaU82076WtczKdeW9DP2bK+mtn+pjPZsXa01eSTSas3csezJrTPuYGT657kt6C1WSur6l8Zxc6eTvaLXUsuJguNSP8S70e+FnUlmop27M11Ae1PdtUtLN2u3dWzZ7R37U92V7W3ndO6v26kdOtuppq19VxyL4V4Pcu7btuHU7gTeH21Xpynac4xSbjnKzz77MzKXTvERgpSe9dtWcYyeXckyBpVM5tTTunuq+jv5CrUmqcbpSld3ur5Xy07CK2yr06k70/V099rJ2lbreTfz1Ldg7fhCo6tSrN1Paj7MY+rSlwtfPwRrUqq9e1u52ftX6o9Q2fKNnu395XvbqbysBtu3OkVCslTcqlS8t605S3HLRZPNvN6W7yNxuNnUai37MbWisoq1mt1GvQmvWRXG8LPirJXt8yTjedVRjJXbWvclwz4dXEK3bYfSmnQw0Ke7KdT2/ZiuuTeb00aM31mMxOjjQh1L2p+LK7A6OxhCN/alxa4vW3y8F18DI2ntxUW4UY+smtXpTh3v9Mvkc60pg+jEIPfqSdSXGUnf6jH9J6NFOMP8AMnpaPur4pfors1jFYieIl/m11L8kG5RXZaCa8Sd6O9BquIacYOMP9yot2P8ALFZy8l1iCFmq2MqJyvJt2jFJ2TfCKXHuu+1HQ+i3o3jTtPEq7/2//trh+VZdbehs+wujNLCR9hb07WdRpb3cuEV2LzJc6Tj6xathBRSSSSVkkskktEi4A0gAAAAAAAAAAAAAAADR/SB0DrbRnGVOrTiox3VCcZKzb9r2ot65ax/Ccm2n6JsfQi4qhKa3t7eptT4W0i97yPpEAfKeL2bXo1F6yE6aSs1OMo52/MlxMDfl6uW9BPNWVrXVuNvqfXM4JqzV11PNENjuhOCre/haV+uMFCXjCzIPmH1kfWU7xd7K2eSy0ZZSjHdqbsrXtdtWtmfQOP8AQ1gamcPW0n+We8vCopfU1jH+gSVmqOJg78JwcNO2Lf0A5Vadqe7O/W7p3V+3UvVealP2fZSbWWtjbtoehrH0921KNRQtb1dSLvZ30luvyNexvRfF4dzdSjWgmnbehNRTv12t5hUNP1bjvyg022vZeffmVns+DkoqbUnmk1fhfgek3UUFdKcru+SeXDQv9YvXJbudvev+XqCMJ7LbvuyjK3bZlrwtWGiku53XkZNNwcJ2bSbV21f6al7g9ymoT043tfPtAwv8fUjq/wCpF0NpZWcLXzvF7ruSUt91HfOGeVk+HjqYlouEpTpJNNLK8W7gY2FvOeTUW/xNNpLttey+RuOC2RW2fVTrQpVXLNWxEIyaX4kp2bRrUFGNrtxjLRJXetvaMl4e0nKUm7a3WeS/clV0ep0hUqC9SnBySveUbxi87X/ib8Dz6B9GY7RxEvXNunTW9u/hzlZKKa7Hds1KljZ1aaWainuq+Tur3suHz/Y6f6GKa/6prh6iK/8AI/sTIut62f0Zw9C25SjdcWt5/K+nysSgBtkAAAAAAAAAAAAAAAAAAAAAAAAAAAAAAABHY/o5hq/+th6VR9cqcXLxtc1zG+iPZ9TONOdJ/kqS+k95G6ADk+0PQPFp+pxOT/DUprzlBr6GsbU9CWNhbcjTqqOnq6iT69Kij9Tv4A+W8b0RxeHnKdWhWgmpa05bl/iV4+ZFRVRQavvyvlo8v7n1yYGP2Bh8R/rUKVT4qcZPxauiD5WqVbOmpQTbS7LXfD7Hti6lot8Lt+El9j6Exnor2fUWVF03106k15NuPkQdP0F4T12/OpUnDhC0Iyv+aaWa7kn2gc66EdG6u0pKnD2I3lOc2m1CLk9dLyaaSV8+5HdOivROls6j6ulvScrOc5P2ptK3cl2LzJDZeyqWGpqnRgoQWiX1bebfa8zLEgAAoAAAAAAAAAAAAAAAAAAAAAAAAAAAAAAAAAAAAAAAAAAAAAAAAAAAAAAAAAAAAAAAAAAAAAAAAAAAAAAAAAAAAAAAAAAAAAAAAAAAAAAAAAAAAAAAAAAAAAAAAAAAAAAAAAAAAAAAAAAAAAAAAAAAAAAAAAAAAAAAA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5364" name="AutoShape 4" descr="data:image/jpeg;base64,/9j/4AAQSkZJRgABAQAAAQABAAD/2wCEAAkGBhQQEBQUEhMWFBUWGRIUGBUXFRcVExYYFBUVFRcXFRsYHCYeGRojGRQUHy8gIygpLCwsFR4xQTAqNSgrLCkBCQoKDgwNFA8PFykcFxgpKS0pKSkpKSksKSksLC0sLCkpKSksKSwpKSkpNSopKSkpKSwpLCk1KSkpKTAsKSkpKf/AABEIALYBFQMBIgACEQEDEQH/xAAcAAEAAQUBAQAAAAAAAAAAAAAABQECBAYHAwj/xABAEAACAQIDBAYIBAQFBQEAAAAAAQIDEQQhMQUSQfAGUWFxkaEHEyIycoGx0UJiweFSgpLxFCMzU6IkQ6Oy0hb/xAAXAQEBAQEAAAAAAAAAAAAAAAAAAQID/8QAGxEBAQEAAwEBAAAAAAAAAAAAAAERAhJRMSH/2gAMAwEAAhEDEQA/AO4gAAAAAAAAAAAAAAAAAAAAAAAAAAAAAAAAAAAAAAAAAAAAAAAAAAAAAAAAAAAAAAAAAAAAAAAAAAAAAAAAAAAAAAAAAAAAAAAAAAAAAAAAAAAAAAAAAAAUbAqCPxG3KUPxbz6o5+ehG1+k0n7kUu/N+VibFxsQNU//AEFXrX9KMml0nl+KCfc2vrcnaGNiBE0uklN6qUfldeRm0do05+7Nd17PzLqYyQAUAAAAAAAAAAAAAAAAAAAAAAAAAAAAAAAACytWjBNyaSXF5Ij8ftyNO8Y+3LTJ+zF/mfX2LMgMTipVHvTd+rhFdyvl3+L4GbWpPUpjOkfCkv5pL6R+/gRFfFTqe/Jy73l4LIstzz9vk9Sj5557+Bn6q1lC5x5557OJbbnnntIKArYpzzz4FAXBQg9qWMnD3ZNdzZm0ekNWOrUu9faxFgDYaXShfih4P7mZS6QUnq2u9fa5qJW5e1TG8U8dTlpOL+aue6ZoG8elPFSjpJrubRexjewaVU6TToq86qiuubVvMja3papxdov1r/LBvzukXvDrXRwaDhPSa206tFU4PjKVpv4Y5m+UqilFSTumk0+tPNFllSzFwAKgAAAAAAAADEr7UpwylNX6l7T8ERFXpXebhTja1nvTycrq7UY5N8M72z7yasmtiBC0+kNvfh4dmuT57jIht6m9brvXjoNRJAxqe0actJr55cL8SPx3SOMbxpLfl/FpTT79Zd0fEaslqTxWMhSjvTkkvNvqS1b7Ea7j9szq3Ubwhpb8b+JrT4Vn1tGFVrSnLenJylnnol2RS91d2fW0W3+3DT6fLT4jNutfkUSy7LeX0t5fEXc/P7+fwlL88b/W/n8KKc8NPpby+JkC/PZ9vL4hz8/v5/COeOv1v5/CinPDT6W8viYDn5fby+IW57fv5/CV543v9b/8vhRbzwtb6W/4r8zApz8vt5fEGuef7/CV543u/O7/AKn2Ipzw0XlZf0rtYFvPPPiLc889xdzx46dufi+xFtucuGvZ+i43YFOf3/fzZS3P6c+Bdz9u3569SRS36/v/AG8WQW888+A5558Sv7ftz4IjNs7ehhlZ+1N6QWufX1Lz79AM+tWjCLlJqKWrbslzyjVNq9NW3uYaO89PWSWX8q4/Mj6lDEY6V6jtHhHSC7lx7z0xWIw+BVmvWVf4Fqvif4V59hlWK9jzq3q4qq1FZtyeS7uruRi1dsKPsYKkm9PWTWb+GP38DHqSr46ac37K0isoRv2cX26s6j0M9G0YRU8RHVZU3dSd+M7aL8vj1KyFrleH2Zip1U6vtSerck2r/PLuPpDZtLco0ovWMILwikRNLoNhIVo1Y0lGUdIpvcvwbXWT5vjxxm3QAG2QAAAAANU9JWNq0ME6tGpuOE4XW6mpqTUbPirXvl1G1mm+litFbOlFtJznT3b3s92W+1fhlF6kqxy7Dek6onJTpxlu6tb0ONu08sT0z/xDSe7QpyvaUIRqVXnw3mrd6VzUpSd6l4K3BrWXtdaLfWRvSvFp5WV7pZ8QjqWyukmGjSjSjians3zm5RlnLezaVtW8iZw20lK25iIz+dOd878LM4hvR3alpWzjdtaa20PWMnvU/aysr5+9k889Qrun+IqL8MJacZQ43eu92BbTa9+nNddmpavPin2HE8NtjEUoycZzTTW6k2sv5WS2H6c4qEoRc97eSb3oxdsr9V+HWTDXW6WOhNXV+GsJR16rqzsssjyxG0qdNb02oLrbSWfDPs4cTj9fpVUqSqVFOdN5X3HKMb2Sukn2GDGKr1IyxOIqSvaz96VuzelkTF13PCYmFWCnTlvRlmnZq+dlr3PuPVr9ftfnPvNI2TtnC06cIUsROnuqKzc46da90mcLtSUrerxEKnu5Pclp8NmME64/bw1/t5Ipvff9/wB7/NEZHatWPvU4SWSylKHG71T7C+PSBfip1IvW6UZq7dr3TvpxsTBn3+37d3Z/7De554+fZExI7doP8ajrZSjKHYlmkvPMy6U4T9yUZLPOMlLJK70/suoKpf8AXnXT5974Fb/p+37O3cuJjbXx8MLSlVqy3Yxtfi3J6Jdb0z17jFp7foygpqas0pdVlJXzz7eHmQSX79fzXX8tetoc88Ldui4JsxsHjYVob9N70XdXtZPddrZrS/y7D33ue3r7+boCvPHj53832Ipzw4eWXgu1mNjNo06KvUko9nF9iSzfd43IWtia2M9mCdKk9X/3J/ZDTHptbpG950sMt+ejnrGPXbrfb/YxMBsBRvUrS3patyeXe2yRjhqOEpb0moRXHi+xdb5zNS2xtqpi3uRThTvlH8Uvi+xFeu2ulTlelhclo6nF9kOrv17tTD2F0XnXmkoucpZpLNvrbbyS65PLvNh6J9AamJalbdhxm17OXCK/HL/iuLbyOtbH2HSwsN2lHX3pPOcn1yf6aLgkWcdTcRHRboRTwiUppTqaq3uQ+G+svzPPuNnAOkmMAAKAAAAAAAABRq5UAc09Ju2sHg7U3gKdetOO/dwjCMU20m5RW+3dPJdWqOKbR2gqknJU1Teu6rqMeyO82/M6/wCm9+1hfhr/AFpnHv8AMVN/jd8tJK1iKjXiNU1r1PqMrE7tKpG84z3Us4Pej3XtrnwL6WEipqG5e6u5Nu6yvY8/UU5RlL2opO3X4BHlSrJRaU82076WtczKdeW9DP2bK+mtn+pjPZsXa01eSTSas3csezJrTPuYGT657kt6C1WSur6l8Zxc6eTvaLXUsuJguNSP8S70e+FnUlmop27M11Ae1PdtUtLN2u3dWzZ7R37U92V7W3ndO6v26kdOtuppq19VxyL4V4Pcu7btuHU7gTeH21Xpynac4xSbjnKzz77MzKXTvERgpSe9dtWcYyeXckyBpVM5tTTunuq+jv5CrUmqcbpSld3ur5Xy07CK2yr06k70/V099rJ2lbreTfz1Ldg7fhCo6tSrN1Paj7MY+rSlwtfPwRrUqq9e1u52ftX6o9Q2fKNnu395XvbqbysBtu3OkVCslTcqlS8t605S3HLRZPNvN6W7yNxuNnUai37MbWisoq1mt1GvQmvWRXG8LPirJXt8yTjedVRjJXbWvclwz4dXEK3bYfSmnQw0Ke7KdT2/ZiuuTeb00aM31mMxOjjQh1L2p+LK7A6OxhCN/alxa4vW3y8F18DI2ntxUW4UY+smtXpTh3v9Mvkc60pg+jEIPfqSdSXGUnf6jH9J6NFOMP8AMnpaPur4pfors1jFYieIl/m11L8kG5RXZaCa8Sd6O9BquIacYOMP9yot2P8ALFZy8l1iCFmq2MqJyvJt2jFJ2TfCKXHuu+1HQ+i3o3jTtPEq7/2//trh+VZdbehs+wujNLCR9hb07WdRpb3cuEV2LzJc6Tj6xathBRSSSSVkkskktEi4A0gAAAAAAAAAAAAAAADR/SB0DrbRnGVOrTiox3VCcZKzb9r2ot65ax/Ccm2n6JsfQi4qhKa3t7eptT4W0i97yPpEAfKeL2bXo1F6yE6aSs1OMo52/MlxMDfl6uW9BPNWVrXVuNvqfXM4JqzV11PNENjuhOCre/haV+uMFCXjCzIPmH1kfWU7xd7K2eSy0ZZSjHdqbsrXtdtWtmfQOP8AQ1gamcPW0n+We8vCopfU1jH+gSVmqOJg78JwcNO2Lf0A5Vadqe7O/W7p3V+3UvVealP2fZSbWWtjbtoehrH0921KNRQtb1dSLvZ30luvyNexvRfF4dzdSjWgmnbehNRTv12t5hUNP1bjvyg022vZeffmVns+DkoqbUnmk1fhfgek3UUFdKcru+SeXDQv9YvXJbudvev+XqCMJ7LbvuyjK3bZlrwtWGiku53XkZNNwcJ2bSbV21f6al7g9ymoT043tfPtAwv8fUjq/wCpF0NpZWcLXzvF7ruSUt91HfOGeVk+HjqYlouEpTpJNNLK8W7gY2FvOeTUW/xNNpLttey+RuOC2RW2fVTrQpVXLNWxEIyaX4kp2bRrUFGNrtxjLRJXetvaMl4e0nKUm7a3WeS/clV0ep0hUqC9SnBySveUbxi87X/ib8Dz6B9GY7RxEvXNunTW9u/hzlZKKa7Hds1KljZ1aaWainuq+Tur3suHz/Y6f6GKa/6prh6iK/8AI/sTIut62f0Zw9C25SjdcWt5/K+nysSgBtkAAAAAAAAAAAAAAAAAAAAAAAAAAAAAAABHY/o5hq/+th6VR9cqcXLxtc1zG+iPZ9TONOdJ/kqS+k95G6ADk+0PQPFp+pxOT/DUprzlBr6GsbU9CWNhbcjTqqOnq6iT69Kij9Tv4A+W8b0RxeHnKdWhWgmpa05bl/iV4+ZFRVRQavvyvlo8v7n1yYGP2Bh8R/rUKVT4qcZPxauiD5WqVbOmpQTbS7LXfD7Hti6lot8Lt+El9j6Exnor2fUWVF03106k15NuPkQdP0F4T12/OpUnDhC0Iyv+aaWa7kn2gc66EdG6u0pKnD2I3lOc2m1CLk9dLyaaSV8+5HdOivROls6j6ulvScrOc5P2ptK3cl2LzJDZeyqWGpqnRgoQWiX1bebfa8zLEgAAoAAAAAAAAAAAAAAAAAAAAAAAAAAAAAAAAAAAAAAAAAAAAAAAAAAAAAAAAAAAAAAAAAAAAAAAAAAAAAAAAAAAAAAAAAAAAAAAAAAAAAAAAAAAAAAAAAAAAAAAAAAAAAAAAAAAAAAAAAAAAAAAAAAAAAAAAAAAAAAAA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5366" name="Picture 6" descr="http://t2.gstatic.com/images?q=tbn:ANd9GcRzaft30wD08p0Z5oxPw1Hmu_CSJENYdfZIZ1KRuRZm2icAIhO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750312"/>
            <a:ext cx="4929222" cy="4107688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67544" y="-315416"/>
            <a:ext cx="8062912" cy="1470025"/>
          </a:xfrm>
        </p:spPr>
        <p:txBody>
          <a:bodyPr/>
          <a:lstStyle/>
          <a:p>
            <a:pPr algn="ctr"/>
            <a:r>
              <a:rPr lang="es-ES" dirty="0" smtClean="0"/>
              <a:t>Tipos de cables 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28018" y="1335880"/>
            <a:ext cx="8062912" cy="1752600"/>
          </a:xfrm>
        </p:spPr>
        <p:txBody>
          <a:bodyPr/>
          <a:lstStyle/>
          <a:p>
            <a:pPr algn="just"/>
            <a:r>
              <a:rPr lang="es-ES" dirty="0" smtClean="0"/>
              <a:t>Existen dos tipos de cables de 40 hilos y de 80</a:t>
            </a:r>
          </a:p>
          <a:p>
            <a:pPr algn="just"/>
            <a:r>
              <a:rPr lang="es-ES" dirty="0" smtClean="0"/>
              <a:t>Cables de 40 hilos      cables de 80 hilos</a:t>
            </a:r>
            <a:endParaRPr lang="es-CO" dirty="0"/>
          </a:p>
        </p:txBody>
      </p:sp>
      <p:pic>
        <p:nvPicPr>
          <p:cNvPr id="1026" name="Picture 2" descr="http://www2.configurarequipos.com/imgdocumentos/ide4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772668"/>
            <a:ext cx="3312368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2.configurarequipos.com/imgdocumentos/ide80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772668"/>
            <a:ext cx="4032448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683568" y="4941168"/>
            <a:ext cx="74888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/>
              <a:t>La diferencia es que el cable de 80 hilos a masa (gnd) por lo cual hay por lo cual hay el doble de tensión de 40 hilos y 40 hilos a masa intercalados  estos hilos extra están únicamente para aislar datos 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497970952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s-ES" dirty="0" smtClean="0"/>
              <a:t>Que es el cable IDE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sz="4000" b="1" dirty="0" smtClean="0"/>
              <a:t>Es un interfaz de cambio de datos </a:t>
            </a:r>
            <a:endParaRPr lang="es-ES" sz="4000" b="1" dirty="0"/>
          </a:p>
        </p:txBody>
      </p:sp>
      <p:pic>
        <p:nvPicPr>
          <p:cNvPr id="17410" name="Picture 2" descr="http://t0.gstatic.com/images?q=tbn:ANd9GcTzymg9jcxOGtbKjgVDuua811iVV4BQolaJX60HSDWZiYFJK4L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3571876"/>
            <a:ext cx="5786478" cy="3071834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Que controlan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smtClean="0"/>
              <a:t>Los dispositivos de almacenamiento masivo de datos </a:t>
            </a:r>
          </a:p>
        </p:txBody>
      </p:sp>
      <p:pic>
        <p:nvPicPr>
          <p:cNvPr id="4" name="3 Imagen" descr="disp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2934964"/>
            <a:ext cx="6643734" cy="3708746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399032"/>
          </a:xfrm>
        </p:spPr>
        <p:txBody>
          <a:bodyPr/>
          <a:lstStyle/>
          <a:p>
            <a:r>
              <a:rPr lang="es-ES" dirty="0" smtClean="0"/>
              <a:t>Como conectarlos</a:t>
            </a:r>
            <a:endParaRPr lang="es-ES" dirty="0"/>
          </a:p>
        </p:txBody>
      </p:sp>
      <p:pic>
        <p:nvPicPr>
          <p:cNvPr id="4" name="3 Marcador de contenido" descr="fvh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008904"/>
            <a:ext cx="9144000" cy="5849096"/>
          </a:xfrm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s-ES" dirty="0" smtClean="0"/>
              <a:t>Que añade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s-ES" dirty="0" smtClean="0"/>
              <a:t>Dispositivos como las unidades CD ROM</a:t>
            </a:r>
            <a:endParaRPr lang="es-ES" dirty="0"/>
          </a:p>
        </p:txBody>
      </p:sp>
      <p:pic>
        <p:nvPicPr>
          <p:cNvPr id="18434" name="Picture 2" descr="http://www.monografias.com/trabajos12/dispalm/Image257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876"/>
            <a:ext cx="8286808" cy="2928958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beneficios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Proporciona mas transferencia de datos </a:t>
            </a:r>
          </a:p>
          <a:p>
            <a:pPr algn="just">
              <a:buNone/>
            </a:pPr>
            <a:endParaRPr lang="es-ES" dirty="0"/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358</TotalTime>
  <Words>237</Words>
  <Application>Microsoft Office PowerPoint</Application>
  <PresentationFormat>Presentación en pantalla (4:3)</PresentationFormat>
  <Paragraphs>32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Brío</vt:lpstr>
      <vt:lpstr>Diego Alejandro pareja toro</vt:lpstr>
      <vt:lpstr>Cables IDE  que son </vt:lpstr>
      <vt:lpstr>Presentación de PowerPoint</vt:lpstr>
      <vt:lpstr>Tipos de cables </vt:lpstr>
      <vt:lpstr>Que es el cable IDE</vt:lpstr>
      <vt:lpstr>Que controlan</vt:lpstr>
      <vt:lpstr>Como conectarlos</vt:lpstr>
      <vt:lpstr>Que añade</vt:lpstr>
      <vt:lpstr>beneficios</vt:lpstr>
      <vt:lpstr>características</vt:lpstr>
      <vt:lpstr>Para que se utilizan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Cables IDE  que son</dc:title>
  <dc:creator>diego</dc:creator>
  <cp:lastModifiedBy>IE GABRIEL GARCIA MARQUEZ </cp:lastModifiedBy>
  <cp:revision>37</cp:revision>
  <dcterms:created xsi:type="dcterms:W3CDTF">2012-02-08T20:01:24Z</dcterms:created>
  <dcterms:modified xsi:type="dcterms:W3CDTF">2012-02-09T18:25:35Z</dcterms:modified>
</cp:coreProperties>
</file>